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30"/>
  </p:notesMasterIdLst>
  <p:sldIdLst>
    <p:sldId id="299" r:id="rId2"/>
    <p:sldId id="279" r:id="rId3"/>
    <p:sldId id="278" r:id="rId4"/>
    <p:sldId id="277" r:id="rId5"/>
    <p:sldId id="274" r:id="rId6"/>
    <p:sldId id="271" r:id="rId7"/>
    <p:sldId id="302" r:id="rId8"/>
    <p:sldId id="301" r:id="rId9"/>
    <p:sldId id="300" r:id="rId10"/>
    <p:sldId id="270" r:id="rId11"/>
    <p:sldId id="286" r:id="rId12"/>
    <p:sldId id="287" r:id="rId13"/>
    <p:sldId id="289" r:id="rId14"/>
    <p:sldId id="292" r:id="rId15"/>
    <p:sldId id="293" r:id="rId16"/>
    <p:sldId id="294" r:id="rId17"/>
    <p:sldId id="295" r:id="rId18"/>
    <p:sldId id="281" r:id="rId19"/>
    <p:sldId id="265" r:id="rId20"/>
    <p:sldId id="291" r:id="rId21"/>
    <p:sldId id="290" r:id="rId22"/>
    <p:sldId id="272" r:id="rId23"/>
    <p:sldId id="266" r:id="rId24"/>
    <p:sldId id="268" r:id="rId25"/>
    <p:sldId id="269" r:id="rId26"/>
    <p:sldId id="285" r:id="rId27"/>
    <p:sldId id="273" r:id="rId28"/>
    <p:sldId id="29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111" autoAdjust="0"/>
  </p:normalViewPr>
  <p:slideViewPr>
    <p:cSldViewPr snapToGrid="0">
      <p:cViewPr varScale="1">
        <p:scale>
          <a:sx n="51" d="100"/>
          <a:sy n="51" d="100"/>
        </p:scale>
        <p:origin x="145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Core not really a subset; has its own unique APIs</a:t>
            </a:r>
            <a:r>
              <a:rPr lang="en-US" baseline="0" dirty="0"/>
              <a:t> &amp; tooling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System.Data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DataTable</a:t>
            </a:r>
            <a:r>
              <a:rPr lang="en-US" baseline="0" dirty="0"/>
              <a:t> / </a:t>
            </a:r>
            <a:r>
              <a:rPr lang="en-US" baseline="0" dirty="0" err="1"/>
              <a:t>DataSet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1177943e-cfb7-4822-a8a6-e56c7905292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icanhasdot.n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&lt;T_POCO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machine-wide installation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I Can Has .NET 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427" y="1825625"/>
            <a:ext cx="6647835" cy="45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1913</TotalTime>
  <Words>1082</Words>
  <Application>Microsoft Office PowerPoint</Application>
  <PresentationFormat>Widescreen</PresentationFormat>
  <Paragraphs>362</Paragraphs>
  <Slides>28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Portability Analyzers</vt:lpstr>
      <vt:lpstr>Precompiler Directives</vt:lpstr>
      <vt:lpstr>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346</cp:revision>
  <dcterms:created xsi:type="dcterms:W3CDTF">2016-07-13T16:00:36Z</dcterms:created>
  <dcterms:modified xsi:type="dcterms:W3CDTF">2016-09-07T02:16:14Z</dcterms:modified>
</cp:coreProperties>
</file>